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122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10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9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9888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5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26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417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485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5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4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89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27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1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28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48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61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22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32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869" t="9138" r="25903" b="8351"/>
          <a:stretch/>
        </p:blipFill>
        <p:spPr>
          <a:xfrm>
            <a:off x="110068" y="62962"/>
            <a:ext cx="2560338" cy="239097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971" t="6256" r="25791" b="8208"/>
          <a:stretch/>
        </p:blipFill>
        <p:spPr>
          <a:xfrm>
            <a:off x="2670406" y="276547"/>
            <a:ext cx="2496045" cy="241585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1453" t="5983" r="25914" b="6400"/>
          <a:stretch/>
        </p:blipFill>
        <p:spPr>
          <a:xfrm>
            <a:off x="5166450" y="586640"/>
            <a:ext cx="2174149" cy="24389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9139" t="6212" r="27136" b="6282"/>
          <a:stretch/>
        </p:blipFill>
        <p:spPr>
          <a:xfrm>
            <a:off x="7340599" y="221670"/>
            <a:ext cx="2399364" cy="26209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28035" t="6949" r="26487" b="8111"/>
          <a:stretch/>
        </p:blipFill>
        <p:spPr>
          <a:xfrm>
            <a:off x="9739963" y="62961"/>
            <a:ext cx="2404767" cy="245163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27001" t="6692" r="25857" b="7385"/>
          <a:stretch/>
        </p:blipFill>
        <p:spPr>
          <a:xfrm>
            <a:off x="47726" y="2794959"/>
            <a:ext cx="2965014" cy="2949808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rcRect l="26297" t="4895" r="25778" b="8491"/>
          <a:stretch/>
        </p:blipFill>
        <p:spPr>
          <a:xfrm>
            <a:off x="3012740" y="3141321"/>
            <a:ext cx="3022146" cy="2981306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/>
          <a:srcRect l="27262" t="5188" r="25505" b="7697"/>
          <a:stretch/>
        </p:blipFill>
        <p:spPr>
          <a:xfrm>
            <a:off x="6075974" y="3410133"/>
            <a:ext cx="2886626" cy="2906000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/>
          <a:srcRect l="28882" t="6498" r="25192" b="6931"/>
          <a:stretch/>
        </p:blipFill>
        <p:spPr>
          <a:xfrm>
            <a:off x="9003688" y="3698093"/>
            <a:ext cx="2894152" cy="2977836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784104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Impact</vt:lpstr>
      <vt:lpstr>Главное мероприятие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Сергеева Лариса Александровна</dc:creator>
  <cp:lastModifiedBy>Сергеева Лариса Александровна</cp:lastModifiedBy>
  <cp:revision>10</cp:revision>
  <dcterms:created xsi:type="dcterms:W3CDTF">2021-09-29T10:16:37Z</dcterms:created>
  <dcterms:modified xsi:type="dcterms:W3CDTF">2021-09-29T11:15:49Z</dcterms:modified>
</cp:coreProperties>
</file>